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2294215"/>
            <a:ext cx="7415927" cy="28389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452"/>
              </a:lnSpc>
              <a:buNone/>
            </a:pPr>
            <a:r>
              <a:rPr lang="en-US" sz="5962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Generative Pre-trained Transformers: The Future of AI</a:t>
            </a:r>
            <a:endParaRPr lang="en-US" sz="5962" dirty="0"/>
          </a:p>
        </p:txBody>
      </p:sp>
      <p:sp>
        <p:nvSpPr>
          <p:cNvPr id="6" name="Shape 2"/>
          <p:cNvSpPr/>
          <p:nvPr/>
        </p:nvSpPr>
        <p:spPr>
          <a:xfrm>
            <a:off x="864037" y="5521881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5BD45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02030" y="5670590"/>
            <a:ext cx="118824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</a:t>
            </a:r>
            <a:endParaRPr lang="en-US" sz="768" dirty="0"/>
          </a:p>
        </p:txBody>
      </p:sp>
      <p:sp>
        <p:nvSpPr>
          <p:cNvPr id="8" name="Text 4"/>
          <p:cNvSpPr/>
          <p:nvPr/>
        </p:nvSpPr>
        <p:spPr>
          <a:xfrm>
            <a:off x="1382316" y="5503426"/>
            <a:ext cx="2053590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Shawaal Api</a:t>
            </a:r>
            <a:endParaRPr lang="en-US" sz="2430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2599134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What are GPTs?</a:t>
            </a:r>
            <a:endParaRPr lang="en-US" sz="4320" dirty="0"/>
          </a:p>
        </p:txBody>
      </p:sp>
      <p:sp>
        <p:nvSpPr>
          <p:cNvPr id="6" name="Text 2"/>
          <p:cNvSpPr/>
          <p:nvPr/>
        </p:nvSpPr>
        <p:spPr>
          <a:xfrm>
            <a:off x="6350437" y="3655219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Generative Pre-trained Transformers (GPTs) are a class of large language models that have revolutionized the field of artificial intelligence. These powerful AI systems are trained on massive datasets, enabling them to generate human-like text, understand context, and perform a wide range of tasks.</a:t>
            </a:r>
            <a:endParaRPr lang="en-US" sz="1944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2567" y="1104305"/>
            <a:ext cx="4864775" cy="6080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88"/>
              </a:lnSpc>
              <a:buNone/>
            </a:pPr>
            <a:r>
              <a:rPr lang="en-US" sz="383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Features of GPTs</a:t>
            </a:r>
            <a:endParaRPr lang="en-US" sz="3831" dirty="0"/>
          </a:p>
        </p:txBody>
      </p:sp>
      <p:sp>
        <p:nvSpPr>
          <p:cNvPr id="6" name="Shape 2"/>
          <p:cNvSpPr/>
          <p:nvPr/>
        </p:nvSpPr>
        <p:spPr>
          <a:xfrm>
            <a:off x="6252567" y="2286833"/>
            <a:ext cx="492443" cy="492443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47353" y="2387084"/>
            <a:ext cx="102751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8"/>
              </a:lnSpc>
              <a:buNone/>
            </a:pPr>
            <a:r>
              <a:rPr lang="en-US" sz="2298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298" dirty="0"/>
          </a:p>
        </p:txBody>
      </p:sp>
      <p:sp>
        <p:nvSpPr>
          <p:cNvPr id="8" name="Text 4"/>
          <p:cNvSpPr/>
          <p:nvPr/>
        </p:nvSpPr>
        <p:spPr>
          <a:xfrm>
            <a:off x="6963847" y="2286833"/>
            <a:ext cx="2432328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91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Versatility</a:t>
            </a:r>
            <a:endParaRPr lang="en-US" sz="1915" dirty="0"/>
          </a:p>
        </p:txBody>
      </p:sp>
      <p:sp>
        <p:nvSpPr>
          <p:cNvPr id="9" name="Text 5"/>
          <p:cNvSpPr/>
          <p:nvPr/>
        </p:nvSpPr>
        <p:spPr>
          <a:xfrm>
            <a:off x="6963847" y="2722126"/>
            <a:ext cx="2985135" cy="1401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8"/>
              </a:lnSpc>
              <a:buNone/>
            </a:pPr>
            <a:r>
              <a:rPr lang="en-US" sz="172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GPTs can be used for a variety of applications, from language translation to content creation and beyond.</a:t>
            </a:r>
            <a:endParaRPr lang="en-US" sz="1724" dirty="0"/>
          </a:p>
        </p:txBody>
      </p:sp>
      <p:sp>
        <p:nvSpPr>
          <p:cNvPr id="10" name="Shape 6"/>
          <p:cNvSpPr/>
          <p:nvPr/>
        </p:nvSpPr>
        <p:spPr>
          <a:xfrm>
            <a:off x="10167818" y="2286833"/>
            <a:ext cx="492443" cy="492443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334625" y="2387084"/>
            <a:ext cx="158829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8"/>
              </a:lnSpc>
              <a:buNone/>
            </a:pPr>
            <a:r>
              <a:rPr lang="en-US" sz="2298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298" dirty="0"/>
          </a:p>
        </p:txBody>
      </p:sp>
      <p:sp>
        <p:nvSpPr>
          <p:cNvPr id="12" name="Text 8"/>
          <p:cNvSpPr/>
          <p:nvPr/>
        </p:nvSpPr>
        <p:spPr>
          <a:xfrm>
            <a:off x="10879098" y="2286833"/>
            <a:ext cx="2764155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91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Contextual Understanding</a:t>
            </a:r>
            <a:endParaRPr lang="en-US" sz="1915" dirty="0"/>
          </a:p>
        </p:txBody>
      </p:sp>
      <p:sp>
        <p:nvSpPr>
          <p:cNvPr id="13" name="Text 9"/>
          <p:cNvSpPr/>
          <p:nvPr/>
        </p:nvSpPr>
        <p:spPr>
          <a:xfrm>
            <a:off x="10879098" y="2722126"/>
            <a:ext cx="2985135" cy="1751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8"/>
              </a:lnSpc>
              <a:buNone/>
            </a:pPr>
            <a:r>
              <a:rPr lang="en-US" sz="172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GPTs can grasp the meaning and context of language, allowing them to generate coherent and natural-sounding text.</a:t>
            </a:r>
            <a:endParaRPr lang="en-US" sz="1724" dirty="0"/>
          </a:p>
        </p:txBody>
      </p:sp>
      <p:sp>
        <p:nvSpPr>
          <p:cNvPr id="14" name="Shape 10"/>
          <p:cNvSpPr/>
          <p:nvPr/>
        </p:nvSpPr>
        <p:spPr>
          <a:xfrm>
            <a:off x="6252567" y="4938593"/>
            <a:ext cx="492443" cy="492443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22231" y="5038844"/>
            <a:ext cx="152995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8"/>
              </a:lnSpc>
              <a:buNone/>
            </a:pPr>
            <a:r>
              <a:rPr lang="en-US" sz="2298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298" dirty="0"/>
          </a:p>
        </p:txBody>
      </p:sp>
      <p:sp>
        <p:nvSpPr>
          <p:cNvPr id="16" name="Text 12"/>
          <p:cNvSpPr/>
          <p:nvPr/>
        </p:nvSpPr>
        <p:spPr>
          <a:xfrm>
            <a:off x="6963847" y="4938593"/>
            <a:ext cx="2432328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91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 Learning</a:t>
            </a:r>
            <a:endParaRPr lang="en-US" sz="1915" dirty="0"/>
          </a:p>
        </p:txBody>
      </p:sp>
      <p:sp>
        <p:nvSpPr>
          <p:cNvPr id="17" name="Text 13"/>
          <p:cNvSpPr/>
          <p:nvPr/>
        </p:nvSpPr>
        <p:spPr>
          <a:xfrm>
            <a:off x="6963847" y="5373886"/>
            <a:ext cx="2985135" cy="1751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8"/>
              </a:lnSpc>
              <a:buNone/>
            </a:pPr>
            <a:r>
              <a:rPr lang="en-US" sz="172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GPTs can be fine-tuned and updated with new data, enabling them to continuously improve and adapt to changing requirements.</a:t>
            </a:r>
            <a:endParaRPr lang="en-US" sz="1724" dirty="0"/>
          </a:p>
        </p:txBody>
      </p:sp>
      <p:sp>
        <p:nvSpPr>
          <p:cNvPr id="18" name="Shape 14"/>
          <p:cNvSpPr/>
          <p:nvPr/>
        </p:nvSpPr>
        <p:spPr>
          <a:xfrm>
            <a:off x="10167818" y="4938593"/>
            <a:ext cx="492443" cy="492443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330815" y="5038844"/>
            <a:ext cx="166449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8"/>
              </a:lnSpc>
              <a:buNone/>
            </a:pPr>
            <a:r>
              <a:rPr lang="en-US" sz="2298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298" dirty="0"/>
          </a:p>
        </p:txBody>
      </p:sp>
      <p:sp>
        <p:nvSpPr>
          <p:cNvPr id="20" name="Text 16"/>
          <p:cNvSpPr/>
          <p:nvPr/>
        </p:nvSpPr>
        <p:spPr>
          <a:xfrm>
            <a:off x="10879098" y="4938593"/>
            <a:ext cx="2432328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91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Scalability</a:t>
            </a:r>
            <a:endParaRPr lang="en-US" sz="1915" dirty="0"/>
          </a:p>
        </p:txBody>
      </p:sp>
      <p:sp>
        <p:nvSpPr>
          <p:cNvPr id="21" name="Text 17"/>
          <p:cNvSpPr/>
          <p:nvPr/>
        </p:nvSpPr>
        <p:spPr>
          <a:xfrm>
            <a:off x="10879098" y="5373886"/>
            <a:ext cx="2985135" cy="1751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8"/>
              </a:lnSpc>
              <a:buNone/>
            </a:pPr>
            <a:r>
              <a:rPr lang="en-US" sz="172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GPTs can be scaled up to handle large volumes of data and perform complex tasks, making them suitable for enterprise-level applications.</a:t>
            </a:r>
            <a:endParaRPr lang="en-US" sz="1724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69782"/>
            <a:ext cx="9749433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Customizing GPTs for Specific Use Cases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864037" y="3372683"/>
            <a:ext cx="3032165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Domain-Specific Training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864037" y="396240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GPTs can be fine-tuned on domain-specific data to improve their performance in specific industries or applications.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37268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Prompt Engineering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5372695" y="396240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Careful crafting of input prompts can enable GPTs to generate content tailored to specific user requirements.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37268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Hybrid Architectures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9881354" y="3962400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Combining GPTs with other AI components, such as knowledge bases or decision-making algorithms, can create highly specialized and effective solutions.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2960" y="848558"/>
            <a:ext cx="6395799" cy="6531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3"/>
              </a:lnSpc>
              <a:buNone/>
            </a:pPr>
            <a:r>
              <a:rPr lang="en-US" sz="4114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Advantages of Custom GPTs</a:t>
            </a:r>
            <a:endParaRPr lang="en-US" sz="4114" dirty="0"/>
          </a:p>
        </p:txBody>
      </p:sp>
      <p:sp>
        <p:nvSpPr>
          <p:cNvPr id="6" name="Shape 2"/>
          <p:cNvSpPr/>
          <p:nvPr/>
        </p:nvSpPr>
        <p:spPr>
          <a:xfrm>
            <a:off x="822960" y="1854398"/>
            <a:ext cx="3631525" cy="2457688"/>
          </a:xfrm>
          <a:prstGeom prst="roundRect">
            <a:avLst>
              <a:gd name="adj" fmla="val 401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5609" y="2097048"/>
            <a:ext cx="2612469" cy="326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1"/>
              </a:lnSpc>
              <a:buNone/>
            </a:pPr>
            <a:r>
              <a:rPr lang="en-US" sz="205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Improved Accuracy</a:t>
            </a:r>
            <a:endParaRPr lang="en-US" sz="2057" dirty="0"/>
          </a:p>
        </p:txBody>
      </p:sp>
      <p:sp>
        <p:nvSpPr>
          <p:cNvPr id="8" name="Text 4"/>
          <p:cNvSpPr/>
          <p:nvPr/>
        </p:nvSpPr>
        <p:spPr>
          <a:xfrm>
            <a:off x="1065609" y="2564487"/>
            <a:ext cx="3146227" cy="15049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62"/>
              </a:lnSpc>
              <a:buNone/>
            </a:pPr>
            <a:r>
              <a:rPr lang="en-US" sz="185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Customized GPTs can achieve higher accuracy and relevance in their outputs for specific use cases.</a:t>
            </a:r>
            <a:endParaRPr lang="en-US" sz="1851" dirty="0"/>
          </a:p>
        </p:txBody>
      </p:sp>
      <p:sp>
        <p:nvSpPr>
          <p:cNvPr id="9" name="Shape 5"/>
          <p:cNvSpPr/>
          <p:nvPr/>
        </p:nvSpPr>
        <p:spPr>
          <a:xfrm>
            <a:off x="4689515" y="1854398"/>
            <a:ext cx="3631525" cy="2457688"/>
          </a:xfrm>
          <a:prstGeom prst="roundRect">
            <a:avLst>
              <a:gd name="adj" fmla="val 401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932164" y="2097048"/>
            <a:ext cx="2612469" cy="326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1"/>
              </a:lnSpc>
              <a:buNone/>
            </a:pPr>
            <a:r>
              <a:rPr lang="en-US" sz="205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Enhanced Efficiency</a:t>
            </a:r>
            <a:endParaRPr lang="en-US" sz="2057" dirty="0"/>
          </a:p>
        </p:txBody>
      </p:sp>
      <p:sp>
        <p:nvSpPr>
          <p:cNvPr id="11" name="Text 7"/>
          <p:cNvSpPr/>
          <p:nvPr/>
        </p:nvSpPr>
        <p:spPr>
          <a:xfrm>
            <a:off x="4932164" y="2564487"/>
            <a:ext cx="3146227" cy="15049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62"/>
              </a:lnSpc>
              <a:buNone/>
            </a:pPr>
            <a:r>
              <a:rPr lang="en-US" sz="185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 GPTs can be optimized for speed and resource efficiency, making them ideal for real-time applications.</a:t>
            </a:r>
            <a:endParaRPr lang="en-US" sz="1851" dirty="0"/>
          </a:p>
        </p:txBody>
      </p:sp>
      <p:sp>
        <p:nvSpPr>
          <p:cNvPr id="12" name="Shape 8"/>
          <p:cNvSpPr/>
          <p:nvPr/>
        </p:nvSpPr>
        <p:spPr>
          <a:xfrm>
            <a:off x="822960" y="4547116"/>
            <a:ext cx="3631525" cy="2833926"/>
          </a:xfrm>
          <a:prstGeom prst="roundRect">
            <a:avLst>
              <a:gd name="adj" fmla="val 348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65609" y="4789765"/>
            <a:ext cx="3040023" cy="326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1"/>
              </a:lnSpc>
              <a:buNone/>
            </a:pPr>
            <a:r>
              <a:rPr lang="en-US" sz="205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Increased Trustworthiness</a:t>
            </a:r>
            <a:endParaRPr lang="en-US" sz="2057" dirty="0"/>
          </a:p>
        </p:txBody>
      </p:sp>
      <p:sp>
        <p:nvSpPr>
          <p:cNvPr id="14" name="Text 10"/>
          <p:cNvSpPr/>
          <p:nvPr/>
        </p:nvSpPr>
        <p:spPr>
          <a:xfrm>
            <a:off x="1065609" y="5257205"/>
            <a:ext cx="3146227" cy="15049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62"/>
              </a:lnSpc>
              <a:buNone/>
            </a:pPr>
            <a:r>
              <a:rPr lang="en-US" sz="185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Tailored GPTs with clear provenance and auditable performance can build user trust in the technology.</a:t>
            </a:r>
            <a:endParaRPr lang="en-US" sz="1851" dirty="0"/>
          </a:p>
        </p:txBody>
      </p:sp>
      <p:sp>
        <p:nvSpPr>
          <p:cNvPr id="15" name="Shape 11"/>
          <p:cNvSpPr/>
          <p:nvPr/>
        </p:nvSpPr>
        <p:spPr>
          <a:xfrm>
            <a:off x="4689515" y="4547116"/>
            <a:ext cx="3631525" cy="2833926"/>
          </a:xfrm>
          <a:prstGeom prst="roundRect">
            <a:avLst>
              <a:gd name="adj" fmla="val 348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4932164" y="4789765"/>
            <a:ext cx="2659856" cy="326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1"/>
              </a:lnSpc>
              <a:buNone/>
            </a:pPr>
            <a:r>
              <a:rPr lang="en-US" sz="205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Competitive Advantage</a:t>
            </a:r>
            <a:endParaRPr lang="en-US" sz="2057" dirty="0"/>
          </a:p>
        </p:txBody>
      </p:sp>
      <p:sp>
        <p:nvSpPr>
          <p:cNvPr id="17" name="Text 13"/>
          <p:cNvSpPr/>
          <p:nvPr/>
        </p:nvSpPr>
        <p:spPr>
          <a:xfrm>
            <a:off x="4932164" y="5257205"/>
            <a:ext cx="3146227" cy="18811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62"/>
              </a:lnSpc>
              <a:buNone/>
            </a:pPr>
            <a:r>
              <a:rPr lang="en-US" sz="185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 GPTs can provide organizations with a unique and differentiated AI-powered solution, giving them a competitive edge.</a:t>
            </a:r>
            <a:endParaRPr lang="en-US" sz="1851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3072" y="776049"/>
            <a:ext cx="7617857" cy="12111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769"/>
              </a:lnSpc>
              <a:buNone/>
            </a:pPr>
            <a:r>
              <a:rPr lang="en-US" sz="3815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Potential Applications of Custom GPTs</a:t>
            </a:r>
            <a:endParaRPr lang="en-US" sz="3815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72" y="2314099"/>
            <a:ext cx="544949" cy="54494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3072" y="3077051"/>
            <a:ext cx="2422446" cy="3027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84"/>
              </a:lnSpc>
              <a:buNone/>
            </a:pPr>
            <a:r>
              <a:rPr lang="en-US" sz="190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Content Generation</a:t>
            </a:r>
            <a:endParaRPr lang="en-US" sz="1907" dirty="0"/>
          </a:p>
        </p:txBody>
      </p:sp>
      <p:sp>
        <p:nvSpPr>
          <p:cNvPr id="8" name="Text 3"/>
          <p:cNvSpPr/>
          <p:nvPr/>
        </p:nvSpPr>
        <p:spPr>
          <a:xfrm>
            <a:off x="763072" y="3510558"/>
            <a:ext cx="3645456" cy="10462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47"/>
              </a:lnSpc>
              <a:buNone/>
            </a:pPr>
            <a:r>
              <a:rPr lang="en-US" sz="171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Personalized content creation for marketing, education, and entertainment.</a:t>
            </a:r>
            <a:endParaRPr lang="en-US" sz="1717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473" y="2314099"/>
            <a:ext cx="544949" cy="54494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735473" y="3077051"/>
            <a:ext cx="2422446" cy="3027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84"/>
              </a:lnSpc>
              <a:buNone/>
            </a:pPr>
            <a:r>
              <a:rPr lang="en-US" sz="190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Healthcare</a:t>
            </a:r>
            <a:endParaRPr lang="en-US" sz="1907" dirty="0"/>
          </a:p>
        </p:txBody>
      </p:sp>
      <p:sp>
        <p:nvSpPr>
          <p:cNvPr id="11" name="Text 5"/>
          <p:cNvSpPr/>
          <p:nvPr/>
        </p:nvSpPr>
        <p:spPr>
          <a:xfrm>
            <a:off x="4735473" y="3510558"/>
            <a:ext cx="3645456" cy="6974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47"/>
              </a:lnSpc>
              <a:buNone/>
            </a:pPr>
            <a:r>
              <a:rPr lang="en-US" sz="171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Clinical decision support, patient communication, and medical research.</a:t>
            </a:r>
            <a:endParaRPr lang="en-US" sz="1717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72" y="5210770"/>
            <a:ext cx="544949" cy="54494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63072" y="5973723"/>
            <a:ext cx="2422446" cy="3027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84"/>
              </a:lnSpc>
              <a:buNone/>
            </a:pPr>
            <a:r>
              <a:rPr lang="en-US" sz="190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Industrial Automation</a:t>
            </a:r>
            <a:endParaRPr lang="en-US" sz="1907" dirty="0"/>
          </a:p>
        </p:txBody>
      </p:sp>
      <p:sp>
        <p:nvSpPr>
          <p:cNvPr id="14" name="Text 7"/>
          <p:cNvSpPr/>
          <p:nvPr/>
        </p:nvSpPr>
        <p:spPr>
          <a:xfrm>
            <a:off x="763072" y="6407229"/>
            <a:ext cx="3645456" cy="10462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47"/>
              </a:lnSpc>
              <a:buNone/>
            </a:pPr>
            <a:r>
              <a:rPr lang="en-US" sz="171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Streamlining workflows, generating technical documentation, and optimizing processes.</a:t>
            </a:r>
            <a:endParaRPr lang="en-US" sz="1717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473" y="5210770"/>
            <a:ext cx="544949" cy="54494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4735473" y="5973723"/>
            <a:ext cx="2422446" cy="3027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84"/>
              </a:lnSpc>
              <a:buNone/>
            </a:pPr>
            <a:r>
              <a:rPr lang="en-US" sz="190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Software Development</a:t>
            </a:r>
            <a:endParaRPr lang="en-US" sz="1907" dirty="0"/>
          </a:p>
        </p:txBody>
      </p:sp>
      <p:sp>
        <p:nvSpPr>
          <p:cNvPr id="17" name="Text 9"/>
          <p:cNvSpPr/>
          <p:nvPr/>
        </p:nvSpPr>
        <p:spPr>
          <a:xfrm>
            <a:off x="4735473" y="6407229"/>
            <a:ext cx="3645456" cy="10462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47"/>
              </a:lnSpc>
              <a:buNone/>
            </a:pPr>
            <a:r>
              <a:rPr lang="en-US" sz="171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Automated code generation, requirement analysis, and developer assistance.</a:t>
            </a:r>
            <a:endParaRPr lang="en-US" sz="1717" dirty="0"/>
          </a:p>
        </p:txBody>
      </p:sp>
      <p:pic>
        <p:nvPicPr>
          <p:cNvPr id="18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8194" y="619244"/>
            <a:ext cx="7567612" cy="12508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26"/>
              </a:lnSpc>
              <a:buNone/>
            </a:pPr>
            <a:r>
              <a:rPr lang="en-US" sz="394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Challenges in Developing Custom GPTs</a:t>
            </a:r>
            <a:endParaRPr lang="en-US" sz="3941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4" y="2207895"/>
            <a:ext cx="1125974" cy="180153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51948" y="2433042"/>
            <a:ext cx="2502218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3"/>
              </a:lnSpc>
              <a:buNone/>
            </a:pPr>
            <a:r>
              <a:rPr lang="en-US" sz="197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Availability</a:t>
            </a:r>
            <a:endParaRPr lang="en-US" sz="1970" dirty="0"/>
          </a:p>
        </p:txBody>
      </p:sp>
      <p:sp>
        <p:nvSpPr>
          <p:cNvPr id="8" name="Text 3"/>
          <p:cNvSpPr/>
          <p:nvPr/>
        </p:nvSpPr>
        <p:spPr>
          <a:xfrm>
            <a:off x="2251948" y="2880836"/>
            <a:ext cx="6103858" cy="720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37"/>
              </a:lnSpc>
              <a:buNone/>
            </a:pPr>
            <a:r>
              <a:rPr lang="en-US" sz="1773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Obtaining high-quality, domain-specific data for training and fine-tuning GPTs.</a:t>
            </a:r>
            <a:endParaRPr lang="en-US" sz="1773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4009430"/>
            <a:ext cx="1125974" cy="180153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51948" y="4234577"/>
            <a:ext cx="2502218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3"/>
              </a:lnSpc>
              <a:buNone/>
            </a:pPr>
            <a:r>
              <a:rPr lang="en-US" sz="197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 Complexity</a:t>
            </a:r>
            <a:endParaRPr lang="en-US" sz="1970" dirty="0"/>
          </a:p>
        </p:txBody>
      </p:sp>
      <p:sp>
        <p:nvSpPr>
          <p:cNvPr id="11" name="Text 5"/>
          <p:cNvSpPr/>
          <p:nvPr/>
        </p:nvSpPr>
        <p:spPr>
          <a:xfrm>
            <a:off x="2251948" y="4682371"/>
            <a:ext cx="6103858" cy="720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37"/>
              </a:lnSpc>
              <a:buNone/>
            </a:pPr>
            <a:r>
              <a:rPr lang="en-US" sz="1773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Designing and optimizing GPT architectures for specific use cases while maintaining performance.</a:t>
            </a:r>
            <a:endParaRPr lang="en-US" sz="1773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94" y="5810964"/>
            <a:ext cx="1125974" cy="180153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51948" y="6036112"/>
            <a:ext cx="2502218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3"/>
              </a:lnSpc>
              <a:buNone/>
            </a:pPr>
            <a:r>
              <a:rPr lang="en-US" sz="197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Ethical Considerations</a:t>
            </a:r>
            <a:endParaRPr lang="en-US" sz="1970" dirty="0"/>
          </a:p>
        </p:txBody>
      </p:sp>
      <p:sp>
        <p:nvSpPr>
          <p:cNvPr id="14" name="Text 7"/>
          <p:cNvSpPr/>
          <p:nvPr/>
        </p:nvSpPr>
        <p:spPr>
          <a:xfrm>
            <a:off x="2251948" y="6483906"/>
            <a:ext cx="6103858" cy="720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37"/>
              </a:lnSpc>
              <a:buNone/>
            </a:pPr>
            <a:r>
              <a:rPr lang="en-US" sz="1773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Ensuring custom GPTs adhere to ethical principles and avoid biases or harmful outputs.</a:t>
            </a:r>
            <a:endParaRPr lang="en-US" sz="1773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2401610"/>
            <a:ext cx="7304603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 and Future Outlook</a:t>
            </a:r>
            <a:endParaRPr lang="en-US" sz="4320" dirty="0"/>
          </a:p>
        </p:txBody>
      </p:sp>
      <p:sp>
        <p:nvSpPr>
          <p:cNvPr id="6" name="Text 2"/>
          <p:cNvSpPr/>
          <p:nvPr/>
        </p:nvSpPr>
        <p:spPr>
          <a:xfrm>
            <a:off x="6350437" y="3457694"/>
            <a:ext cx="7415927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Generative Pre-trained Transformers have transformed the landscape of artificial intelligence, and the ability to customize these powerful models for specific use cases opens up a world of possibilities. As the technology continues to evolve, we can expect to see even more innovative and impactful applications of custom GPTs across a wide range of industries.</a:t>
            </a:r>
            <a:endParaRPr lang="en-US" sz="1944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2024-08-17T11:56:57Z</dcterms:created>
  <dcterms:modified xsi:type="dcterms:W3CDTF">2024-08-17T11:56:57Z</dcterms:modified>
</cp:coreProperties>
</file>